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93" r:id="rId3"/>
    <p:sldId id="290" r:id="rId4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510F"/>
    <a:srgbClr val="2B5666"/>
    <a:srgbClr val="3C5A59"/>
    <a:srgbClr val="604426"/>
    <a:srgbClr val="01A8AC"/>
    <a:srgbClr val="EC8010"/>
    <a:srgbClr val="455B6F"/>
    <a:srgbClr val="545454"/>
    <a:srgbClr val="2867A0"/>
    <a:srgbClr val="107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E94710-4840-4BE6-A90F-E2D21ACB5043}" v="24" dt="2019-12-30T12:27:41.6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63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0CD9B952-9C01-44B7-B05E-A0894653B6CD}"/>
    <pc:docChg chg="modSld">
      <pc:chgData name="Kulinich Bohdan" userId="48e65c9f34e137d0" providerId="LiveId" clId="{0CD9B952-9C01-44B7-B05E-A0894653B6CD}" dt="2019-11-20T20:01:01.038" v="14" actId="20577"/>
      <pc:docMkLst>
        <pc:docMk/>
      </pc:docMkLst>
      <pc:sldChg chg="modSp">
        <pc:chgData name="Kulinich Bohdan" userId="48e65c9f34e137d0" providerId="LiveId" clId="{0CD9B952-9C01-44B7-B05E-A0894653B6CD}" dt="2019-11-20T20:01:01.038" v="14" actId="20577"/>
        <pc:sldMkLst>
          <pc:docMk/>
          <pc:sldMk cId="3277883360" sldId="290"/>
        </pc:sldMkLst>
        <pc:graphicFrameChg chg="modGraphic">
          <ac:chgData name="Kulinich Bohdan" userId="48e65c9f34e137d0" providerId="LiveId" clId="{0CD9B952-9C01-44B7-B05E-A0894653B6CD}" dt="2019-11-20T19:59:59.810" v="1" actId="20577"/>
          <ac:graphicFrameMkLst>
            <pc:docMk/>
            <pc:sldMk cId="3277883360" sldId="290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0CD9B952-9C01-44B7-B05E-A0894653B6CD}" dt="2019-11-20T20:00:23.780" v="6" actId="20577"/>
          <ac:graphicFrameMkLst>
            <pc:docMk/>
            <pc:sldMk cId="3277883360" sldId="290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0CD9B952-9C01-44B7-B05E-A0894653B6CD}" dt="2019-11-20T20:00:45.245" v="10" actId="20577"/>
          <ac:graphicFrameMkLst>
            <pc:docMk/>
            <pc:sldMk cId="3277883360" sldId="290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0CD9B952-9C01-44B7-B05E-A0894653B6CD}" dt="2019-11-20T20:01:01.038" v="14" actId="20577"/>
          <ac:graphicFrameMkLst>
            <pc:docMk/>
            <pc:sldMk cId="3277883360" sldId="290"/>
            <ac:graphicFrameMk id="30" creationId="{00000000-0000-0000-0000-000000000000}"/>
          </ac:graphicFrameMkLst>
        </pc:graphicFrameChg>
      </pc:sldChg>
    </pc:docChg>
  </pc:docChgLst>
  <pc:docChgLst>
    <pc:chgData name="Kulinich Bohdan" userId="48e65c9f34e137d0" providerId="LiveId" clId="{9CE94710-4840-4BE6-A90F-E2D21ACB5043}"/>
    <pc:docChg chg="undo modSld">
      <pc:chgData name="Kulinich Bohdan" userId="48e65c9f34e137d0" providerId="LiveId" clId="{9CE94710-4840-4BE6-A90F-E2D21ACB5043}" dt="2019-12-30T12:27:41.666" v="45" actId="20577"/>
      <pc:docMkLst>
        <pc:docMk/>
      </pc:docMkLst>
      <pc:sldChg chg="modSp modAnim">
        <pc:chgData name="Kulinich Bohdan" userId="48e65c9f34e137d0" providerId="LiveId" clId="{9CE94710-4840-4BE6-A90F-E2D21ACB5043}" dt="2019-12-30T12:27:41.666" v="45" actId="20577"/>
        <pc:sldMkLst>
          <pc:docMk/>
          <pc:sldMk cId="1088591982" sldId="256"/>
        </pc:sldMkLst>
        <pc:spChg chg="mod">
          <ac:chgData name="Kulinich Bohdan" userId="48e65c9f34e137d0" providerId="LiveId" clId="{9CE94710-4840-4BE6-A90F-E2D21ACB5043}" dt="2019-12-30T12:26:21.672" v="16" actId="255"/>
          <ac:spMkLst>
            <pc:docMk/>
            <pc:sldMk cId="1088591982" sldId="256"/>
            <ac:spMk id="13" creationId="{00000000-0000-0000-0000-000000000000}"/>
          </ac:spMkLst>
        </pc:spChg>
        <pc:spChg chg="mod">
          <ac:chgData name="Kulinich Bohdan" userId="48e65c9f34e137d0" providerId="LiveId" clId="{9CE94710-4840-4BE6-A90F-E2D21ACB5043}" dt="2019-12-30T12:27:41.666" v="45" actId="20577"/>
          <ac:spMkLst>
            <pc:docMk/>
            <pc:sldMk cId="1088591982" sldId="256"/>
            <ac:spMk id="17" creationId="{00000000-0000-0000-0000-000000000000}"/>
          </ac:spMkLst>
        </pc:spChg>
      </pc:sldChg>
      <pc:sldChg chg="modSp">
        <pc:chgData name="Kulinich Bohdan" userId="48e65c9f34e137d0" providerId="LiveId" clId="{9CE94710-4840-4BE6-A90F-E2D21ACB5043}" dt="2019-12-30T12:27:28.262" v="43" actId="120"/>
        <pc:sldMkLst>
          <pc:docMk/>
          <pc:sldMk cId="3277883360" sldId="290"/>
        </pc:sldMkLst>
        <pc:graphicFrameChg chg="modGraphic">
          <ac:chgData name="Kulinich Bohdan" userId="48e65c9f34e137d0" providerId="LiveId" clId="{9CE94710-4840-4BE6-A90F-E2D21ACB5043}" dt="2019-12-30T12:27:28.262" v="43" actId="120"/>
          <ac:graphicFrameMkLst>
            <pc:docMk/>
            <pc:sldMk cId="3277883360" sldId="290"/>
            <ac:graphicFrameMk id="4" creationId="{00000000-0000-0000-0000-000000000000}"/>
          </ac:graphicFrameMkLst>
        </pc:graphicFrameChg>
        <pc:graphicFrameChg chg="modGraphic">
          <ac:chgData name="Kulinich Bohdan" userId="48e65c9f34e137d0" providerId="LiveId" clId="{9CE94710-4840-4BE6-A90F-E2D21ACB5043}" dt="2019-12-30T12:27:10.064" v="27" actId="20577"/>
          <ac:graphicFrameMkLst>
            <pc:docMk/>
            <pc:sldMk cId="3277883360" sldId="290"/>
            <ac:graphicFrameMk id="28" creationId="{00000000-0000-0000-0000-000000000000}"/>
          </ac:graphicFrameMkLst>
        </pc:graphicFrameChg>
        <pc:graphicFrameChg chg="modGraphic">
          <ac:chgData name="Kulinich Bohdan" userId="48e65c9f34e137d0" providerId="LiveId" clId="{9CE94710-4840-4BE6-A90F-E2D21ACB5043}" dt="2019-12-30T12:27:17.749" v="34" actId="20577"/>
          <ac:graphicFrameMkLst>
            <pc:docMk/>
            <pc:sldMk cId="3277883360" sldId="290"/>
            <ac:graphicFrameMk id="29" creationId="{00000000-0000-0000-0000-000000000000}"/>
          </ac:graphicFrameMkLst>
        </pc:graphicFrameChg>
        <pc:graphicFrameChg chg="modGraphic">
          <ac:chgData name="Kulinich Bohdan" userId="48e65c9f34e137d0" providerId="LiveId" clId="{9CE94710-4840-4BE6-A90F-E2D21ACB5043}" dt="2019-12-30T12:27:24.419" v="41" actId="20577"/>
          <ac:graphicFrameMkLst>
            <pc:docMk/>
            <pc:sldMk cId="3277883360" sldId="290"/>
            <ac:graphicFrameMk id="30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587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839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30.12.2019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16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42859" y="2125532"/>
            <a:ext cx="93821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Контрольна робота №3 за темою: «Елементи</a:t>
            </a:r>
            <a:r>
              <a:rPr lang="ru-RU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uk-UA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комбінаторики</a:t>
            </a:r>
            <a:r>
              <a:rPr lang="ru-RU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uk-UA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теорії</a:t>
            </a:r>
            <a:r>
              <a:rPr lang="ru-RU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uk-UA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ймовірностей</a:t>
            </a:r>
            <a:r>
              <a:rPr lang="ru-RU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і </a:t>
            </a:r>
            <a:r>
              <a:rPr lang="uk-UA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математичної</a:t>
            </a:r>
            <a:r>
              <a:rPr lang="ru-RU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статистики</a:t>
            </a:r>
            <a:r>
              <a:rPr lang="uk-UA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30.12.2019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</a:t>
            </a:r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3600" b="1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Працюємо самостійно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6"/>
          <p:cNvSpPr/>
          <p:nvPr/>
        </p:nvSpPr>
        <p:spPr>
          <a:xfrm>
            <a:off x="1879600" y="5923279"/>
            <a:ext cx="8432799" cy="58511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Контрольна робота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026" y="1323094"/>
            <a:ext cx="6255329" cy="362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598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30.12.2019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107617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513801"/>
              </p:ext>
            </p:extLst>
          </p:nvPr>
        </p:nvGraphicFramePr>
        <p:xfrm>
          <a:off x="2896640" y="242264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13-17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66639"/>
              </p:ext>
            </p:extLst>
          </p:nvPr>
        </p:nvGraphicFramePr>
        <p:xfrm>
          <a:off x="2896640" y="3649276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8-10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902447"/>
              </p:ext>
            </p:extLst>
          </p:nvPr>
        </p:nvGraphicFramePr>
        <p:xfrm>
          <a:off x="2896640" y="485131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9-15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8833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4402</TotalTime>
  <Words>74</Words>
  <Application>Microsoft Office PowerPoint</Application>
  <PresentationFormat>Широкий екран</PresentationFormat>
  <Paragraphs>20</Paragraphs>
  <Slides>3</Slides>
  <Notes>3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Segoe Print</vt:lpstr>
      <vt:lpstr>Tahoma</vt:lpstr>
      <vt:lpstr>Тема Office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Марко Мілевський</dc:creator>
  <cp:lastModifiedBy>Марко Мілевський</cp:lastModifiedBy>
  <cp:revision>285</cp:revision>
  <dcterms:created xsi:type="dcterms:W3CDTF">2019-04-30T11:06:10Z</dcterms:created>
  <dcterms:modified xsi:type="dcterms:W3CDTF">2019-12-30T12:27:42Z</dcterms:modified>
</cp:coreProperties>
</file>